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8" autoAdjust="0"/>
    <p:restoredTop sz="94660"/>
  </p:normalViewPr>
  <p:slideViewPr>
    <p:cSldViewPr snapToGrid="0">
      <p:cViewPr varScale="1">
        <p:scale>
          <a:sx n="85" d="100"/>
          <a:sy n="85" d="100"/>
        </p:scale>
        <p:origin x="28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‹N°›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2/20/2025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2/20/2025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EA131017-F2A5-4F58-87D5-9E35B6C204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3161" y="6447705"/>
            <a:ext cx="8045373" cy="423332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accent5">
                    <a:lumMod val="50000"/>
                  </a:schemeClr>
                </a:solidFill>
              </a:rPr>
              <a:t>SOIREE DES VŒUX 2025</a:t>
            </a:r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407CBE6-5438-4CD3-A810-84DC0D9AC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883587">
            <a:off x="772179" y="3213998"/>
            <a:ext cx="4291934" cy="324819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B2D39A83-6699-4B62-9C49-09E884DE91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971255">
            <a:off x="81381" y="80720"/>
            <a:ext cx="4333084" cy="309604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808A80E6-2EBB-4D5C-9752-805AD703BB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681412">
            <a:off x="7722465" y="3463634"/>
            <a:ext cx="4353499" cy="304551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31278643-979E-40EE-BF72-910EA7D553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63757" y="935793"/>
            <a:ext cx="4144179" cy="3048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EF45C241-0144-426E-8FF2-C4BF60518C1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821104">
            <a:off x="8127756" y="123266"/>
            <a:ext cx="4121486" cy="316537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301C130C-C023-48B6-B3E8-7266DE5152E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1840" y="3798479"/>
            <a:ext cx="2269066" cy="268005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Couronne Galette Des Rois Vectores, Ilustraciones y Gráficos - 123RF">
            <a:extLst>
              <a:ext uri="{FF2B5EF4-FFF2-40B4-BE49-F238E27FC236}">
                <a16:creationId xmlns:a16="http://schemas.microsoft.com/office/drawing/2014/main" id="{6BEBA109-6797-480A-AA20-306ED65A80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880" y="5747851"/>
            <a:ext cx="1049750" cy="89881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Verres de champagne png, boisson de fêtes, Nouvel An">
            <a:extLst>
              <a:ext uri="{FF2B5EF4-FFF2-40B4-BE49-F238E27FC236}">
                <a16:creationId xmlns:a16="http://schemas.microsoft.com/office/drawing/2014/main" id="{0DD717BA-E693-4710-9F5B-6C8706ECC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52162">
            <a:off x="7325122" y="5557101"/>
            <a:ext cx="874483" cy="103857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726648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34</TotalTime>
  <Words>4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Impact</vt:lpstr>
      <vt:lpstr>Badge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Anita GALLEGO</dc:creator>
  <cp:lastModifiedBy>Anita GALLEGO</cp:lastModifiedBy>
  <cp:revision>4</cp:revision>
  <dcterms:created xsi:type="dcterms:W3CDTF">2025-02-20T11:39:01Z</dcterms:created>
  <dcterms:modified xsi:type="dcterms:W3CDTF">2025-02-20T12:13:22Z</dcterms:modified>
</cp:coreProperties>
</file>